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9" r:id="rId2"/>
    <p:sldId id="259" r:id="rId3"/>
    <p:sldId id="28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4660"/>
  </p:normalViewPr>
  <p:slideViewPr>
    <p:cSldViewPr>
      <p:cViewPr varScale="1">
        <p:scale>
          <a:sx n="50" d="100"/>
          <a:sy n="50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dirty="0" smtClean="0"/>
              <a:t>В чём отличие</a:t>
            </a:r>
            <a:r>
              <a:rPr lang="ru-RU" dirty="0"/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ctr">
              <a:buNone/>
            </a:pPr>
            <a:r>
              <a:rPr lang="ru-RU" sz="9600" dirty="0"/>
              <a:t>2, 1456738</a:t>
            </a:r>
            <a:r>
              <a:rPr lang="ru-RU" sz="9600" dirty="0" smtClean="0"/>
              <a:t>…</a:t>
            </a:r>
          </a:p>
          <a:p>
            <a:pPr marL="109728" indent="0" algn="ctr">
              <a:buNone/>
            </a:pPr>
            <a:r>
              <a:rPr lang="ru-RU" sz="9600" dirty="0"/>
              <a:t>и</a:t>
            </a:r>
            <a:r>
              <a:rPr lang="ru-RU" sz="9600" dirty="0" smtClean="0"/>
              <a:t>                                </a:t>
            </a:r>
            <a:r>
              <a:rPr lang="ru-RU" sz="9600" dirty="0"/>
              <a:t>1, 232323…</a:t>
            </a:r>
          </a:p>
          <a:p>
            <a:pPr marL="109728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5318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6048672"/>
          </a:xfrm>
        </p:spPr>
        <p:txBody>
          <a:bodyPr/>
          <a:lstStyle/>
          <a:p>
            <a:pPr marL="109728" indent="0" algn="ctr">
              <a:buNone/>
            </a:pPr>
            <a:r>
              <a:rPr lang="ru-RU" sz="3200" dirty="0" smtClean="0"/>
              <a:t>Бесконечные десятичные дроби</a:t>
            </a:r>
          </a:p>
          <a:p>
            <a:pPr marL="109728" indent="0" algn="ctr">
              <a:buNone/>
            </a:pPr>
            <a:endParaRPr lang="ru-RU" sz="3200" dirty="0"/>
          </a:p>
          <a:p>
            <a:pPr marL="109728" indent="0" algn="ctr">
              <a:buNone/>
            </a:pPr>
            <a:endParaRPr lang="ru-RU" sz="3200" dirty="0"/>
          </a:p>
          <a:p>
            <a:pPr marL="109728" indent="0" algn="ctr">
              <a:buNone/>
            </a:pPr>
            <a:r>
              <a:rPr lang="ru-RU" sz="3200" dirty="0" smtClean="0"/>
              <a:t>непериодические                      периодические</a:t>
            </a:r>
          </a:p>
          <a:p>
            <a:pPr marL="109728" indent="0" algn="ctr">
              <a:buNone/>
            </a:pPr>
            <a:r>
              <a:rPr lang="ru-RU" sz="3200" dirty="0"/>
              <a:t>2, 1456738… </a:t>
            </a:r>
            <a:r>
              <a:rPr lang="ru-RU" sz="3200" dirty="0" smtClean="0"/>
              <a:t>                               1</a:t>
            </a:r>
            <a:r>
              <a:rPr lang="ru-RU" sz="3200" dirty="0"/>
              <a:t>, </a:t>
            </a:r>
            <a:r>
              <a:rPr lang="ru-RU" sz="3200" u="sng" dirty="0" smtClean="0">
                <a:solidFill>
                  <a:srgbClr val="FF0000"/>
                </a:solidFill>
              </a:rPr>
              <a:t>23</a:t>
            </a:r>
            <a:r>
              <a:rPr lang="ru-RU" sz="3200" dirty="0" smtClean="0"/>
              <a:t>2323…</a:t>
            </a:r>
          </a:p>
          <a:p>
            <a:pPr marL="109728" indent="0" algn="ctr">
              <a:buNone/>
            </a:pPr>
            <a:endParaRPr lang="ru-RU" sz="3200" dirty="0"/>
          </a:p>
          <a:p>
            <a:pPr marL="109728" indent="0" algn="ctr">
              <a:buNone/>
            </a:pPr>
            <a:endParaRPr lang="ru-RU" sz="3200" dirty="0" smtClean="0"/>
          </a:p>
          <a:p>
            <a:pPr marL="109728" indent="0" algn="ctr">
              <a:buNone/>
            </a:pPr>
            <a:r>
              <a:rPr lang="ru-RU" sz="3200" dirty="0" smtClean="0"/>
              <a:t>                                                   период</a:t>
            </a:r>
          </a:p>
          <a:p>
            <a:pPr marL="109728" indent="0" algn="ctr">
              <a:buNone/>
            </a:pPr>
            <a:r>
              <a:rPr lang="ru-RU" sz="3200" dirty="0" smtClean="0"/>
              <a:t>                                           1, 232323… = 1, (23)</a:t>
            </a:r>
            <a:endParaRPr lang="ru-RU" sz="32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563888" y="1268760"/>
            <a:ext cx="115212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716016" y="1268760"/>
            <a:ext cx="144016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6913837" y="3358181"/>
            <a:ext cx="50405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8534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Найдите в учебнике: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1) Примеры бесконечных непериодических десятичных </a:t>
            </a:r>
            <a:r>
              <a:rPr lang="ru-RU" smtClean="0"/>
              <a:t>дробей.</a:t>
            </a:r>
            <a:br>
              <a:rPr lang="ru-RU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2) Какие бывают бесконечные непериодические десятичные дроби</a:t>
            </a:r>
            <a:r>
              <a:rPr lang="ru-RU" dirty="0" smtClean="0"/>
              <a:t>?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3) Определение иррационального числа.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288</TotalTime>
  <Words>39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Городская</vt:lpstr>
      <vt:lpstr>В чём отличие?</vt:lpstr>
      <vt:lpstr>Слайд 2</vt:lpstr>
      <vt:lpstr>      Найдите в учебнике: 1) Примеры бесконечных непериодических десятичных дробей.  2) Какие бывают бесконечные непериодические десятичные дроби?  3) Определение иррационального числа.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 – наука молодых. Иначе и быть не может. Занятия математикой – это такая гимнастика ума, для которой нужны вся гибкость и вся выносливость молодости.                              Норберт Винер </dc:title>
  <dc:creator>Nadya</dc:creator>
  <cp:lastModifiedBy>Frontime</cp:lastModifiedBy>
  <cp:revision>31</cp:revision>
  <dcterms:created xsi:type="dcterms:W3CDTF">2016-03-31T13:11:41Z</dcterms:created>
  <dcterms:modified xsi:type="dcterms:W3CDTF">2017-08-29T15:05:27Z</dcterms:modified>
</cp:coreProperties>
</file>